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96" r:id="rId2"/>
    <p:sldId id="298" r:id="rId3"/>
    <p:sldId id="297" r:id="rId4"/>
    <p:sldId id="272" r:id="rId5"/>
    <p:sldId id="275" r:id="rId6"/>
    <p:sldId id="273" r:id="rId7"/>
    <p:sldId id="276" r:id="rId8"/>
    <p:sldId id="274" r:id="rId9"/>
    <p:sldId id="277" r:id="rId10"/>
    <p:sldId id="278" r:id="rId11"/>
    <p:sldId id="279" r:id="rId12"/>
    <p:sldId id="28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92" r:id="rId25"/>
    <p:sldId id="294" r:id="rId26"/>
    <p:sldId id="293" r:id="rId27"/>
    <p:sldId id="295" r:id="rId2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/>
    <p:restoredTop sz="94618"/>
  </p:normalViewPr>
  <p:slideViewPr>
    <p:cSldViewPr snapToGrid="0">
      <p:cViewPr varScale="1">
        <p:scale>
          <a:sx n="95" d="100"/>
          <a:sy n="95" d="100"/>
        </p:scale>
        <p:origin x="1428" y="10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31F9-FD9A-F0CF-E858-430558E4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0F48C-4B21-8832-92AB-1799663F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031CE-23BD-E354-3913-669DD458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47859-AB20-74A7-BF5D-39DC2919C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0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8ED17B-0A23-C862-FD42-B748052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91774-1010-B05D-61A8-D853E0C5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6" y="0"/>
            <a:ext cx="6858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BA1615-ABDA-88FD-D294-F64B407E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8388B-DC98-9AE9-F00B-07645B8CC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BECD8-B61A-8613-A82E-B9F07772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A06E8-3F55-F322-ECB1-72C03575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0048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52FA8-DE16-DC05-7E19-4D8B29019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BEC82-8FD7-B6E2-8FC7-F7722FAB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B554C-5BFB-F5F5-02D6-C720C0337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556BC-874E-EDC1-CED3-B9D9DF254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139E4-0E2A-FFDE-B0BA-EEDDBBD5A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2ABC5-6655-43D9-B0F0-26CF81B3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1B19-3996-D9DB-6054-ED9D4B07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E3A51-72FD-2C9E-E2DE-D6CC20DF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BCBB2-B6B0-41AC-204D-7E99787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D0956-E88A-A68B-9953-B91CADFE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7096-1A73-C384-F70E-98E02CCC5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1A58-64C2-0FBA-7812-B2E3EE92F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B504E-9A7B-C9A9-A31F-6D874267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F4C0B-86D5-C0C8-8E9E-C13591AE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89C5-5E33-2952-C207-2D678CDE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FB43-A973-616B-3E6A-BB91C3F9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17850-B98D-7907-D971-8CD8C776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C599B-3277-4860-1F0D-0D0315A3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B539-2FB2-4015-4F0C-E3C4019D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3401-8887-8D71-95B6-03EE31C3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1E4CBE-9397-16DF-4BD4-85646DD6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17CE36-4164-95BA-C692-24D64EFB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044D80-B99C-4ABF-C29B-BA4A5653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1569"/>
            <a:ext cx="6858000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B8A9B-A8AF-3C68-FC02-82AB06FD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5FBD2-B548-25FF-D564-C6724241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2B55E-5ADA-F05E-A7C4-C49BC64A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1D29C-C3FB-6649-8C34-3181CDCE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3E1D6-1B9B-19AB-1541-BDA80078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1B3F0-5FFF-2882-9F0C-B5FC6E50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25</Words>
  <Application>Microsoft Office PowerPoint</Application>
  <PresentationFormat>A4 Paper (210x297 mm)</PresentationFormat>
  <Paragraphs>25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38</cp:revision>
  <cp:lastPrinted>2026-01-12T11:40:03Z</cp:lastPrinted>
  <dcterms:created xsi:type="dcterms:W3CDTF">2025-01-09T11:41:50Z</dcterms:created>
  <dcterms:modified xsi:type="dcterms:W3CDTF">2026-01-12T11:47:46Z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